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1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56CE-4496-BD47-AADF-580578534A7C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C3E-8E26-2749-A80F-2A86E84F6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56CE-4496-BD47-AADF-580578534A7C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C3E-8E26-2749-A80F-2A86E84F6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56CE-4496-BD47-AADF-580578534A7C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C3E-8E26-2749-A80F-2A86E84F6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56CE-4496-BD47-AADF-580578534A7C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C3E-8E26-2749-A80F-2A86E84F6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56CE-4496-BD47-AADF-580578534A7C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C3E-8E26-2749-A80F-2A86E84F6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56CE-4496-BD47-AADF-580578534A7C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C3E-8E26-2749-A80F-2A86E84F6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56CE-4496-BD47-AADF-580578534A7C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C3E-8E26-2749-A80F-2A86E84F6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56CE-4496-BD47-AADF-580578534A7C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C3E-8E26-2749-A80F-2A86E84F6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56CE-4496-BD47-AADF-580578534A7C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C3E-8E26-2749-A80F-2A86E84F6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56CE-4496-BD47-AADF-580578534A7C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C3E-8E26-2749-A80F-2A86E84F6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56CE-4496-BD47-AADF-580578534A7C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C3E-8E26-2749-A80F-2A86E84F6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456CE-4496-BD47-AADF-580578534A7C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8C3E-8E26-2749-A80F-2A86E84F6F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Donna:Desktop:1-ST%20manuals2012:Latest%20+%20Greatest:HS-new%20LPs:NPA:9.NPA.4.2.doc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ipwrite.bc.ca/localknowledge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482" y="274638"/>
            <a:ext cx="4738415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Too Hot? Too Cold?</a:t>
            </a:r>
            <a:endParaRPr lang="en-US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980323"/>
              </p:ext>
            </p:extLst>
          </p:nvPr>
        </p:nvGraphicFramePr>
        <p:xfrm>
          <a:off x="2268482" y="1619065"/>
          <a:ext cx="4730603" cy="492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3" imgW="5981700" imgH="6223000" progId="Word.Document.12">
                  <p:link updateAutomatic="1"/>
                </p:oleObj>
              </mc:Choice>
              <mc:Fallback>
                <p:oleObj name="Document" r:id="rId3" imgW="5981700" imgH="62230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482" y="1619065"/>
                        <a:ext cx="4730603" cy="4921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658"/>
            <a:ext cx="7772400" cy="177990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Preventing </a:t>
            </a:r>
            <a:br>
              <a:rPr lang="en-US" dirty="0" smtClean="0"/>
            </a:br>
            <a:r>
              <a:rPr lang="en-US" dirty="0" smtClean="0"/>
              <a:t>Climate-Related Injuries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29794"/>
            <a:ext cx="4332108" cy="4044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908" y="2329794"/>
            <a:ext cx="3844524" cy="4011676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Quickly Hypothermia Happens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6244" y="1793524"/>
            <a:ext cx="86788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Survival Times in Cold Water Without Protective </a:t>
            </a:r>
            <a:r>
              <a:rPr lang="en-US" sz="2000" b="1" dirty="0" smtClean="0"/>
              <a:t>Clothing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Water Temperature 	Loss </a:t>
            </a:r>
            <a:r>
              <a:rPr lang="en-US" sz="1600" b="1" dirty="0"/>
              <a:t>of Dexterity</a:t>
            </a:r>
            <a:r>
              <a:rPr lang="en-US" sz="1600" b="1" dirty="0" smtClean="0"/>
              <a:t>			Exhaustion </a:t>
            </a:r>
            <a:r>
              <a:rPr lang="en-US" sz="1600" b="1" dirty="0"/>
              <a:t>or</a:t>
            </a:r>
            <a:r>
              <a:rPr lang="en-US" sz="1600" b="1" dirty="0" smtClean="0"/>
              <a:t>		Expected </a:t>
            </a:r>
            <a:r>
              <a:rPr lang="en-US" sz="1600" b="1" dirty="0"/>
              <a:t>Time of	</a:t>
            </a:r>
            <a:endParaRPr lang="en-US" sz="1600" b="1" dirty="0" smtClean="0"/>
          </a:p>
          <a:p>
            <a:r>
              <a:rPr lang="en-US" sz="1600" b="1" dirty="0" smtClean="0"/>
              <a:t>Degrees </a:t>
            </a:r>
            <a:r>
              <a:rPr lang="en-US" sz="1600" b="1" dirty="0"/>
              <a:t>F</a:t>
            </a:r>
            <a:r>
              <a:rPr lang="en-US" sz="1600" b="1" dirty="0" smtClean="0"/>
              <a:t>			with </a:t>
            </a:r>
            <a:r>
              <a:rPr lang="en-US" sz="1600" b="1" dirty="0"/>
              <a:t>no protective clothing        	Unconsciousness	Survival	</a:t>
            </a:r>
            <a:endParaRPr lang="en-US" sz="1600" b="1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32.5	    			Under </a:t>
            </a:r>
            <a:r>
              <a:rPr lang="en-US" sz="1600" dirty="0"/>
              <a:t>2 min.</a:t>
            </a:r>
            <a:r>
              <a:rPr lang="en-US" sz="1600" dirty="0" smtClean="0"/>
              <a:t>			Under </a:t>
            </a:r>
            <a:r>
              <a:rPr lang="en-US" sz="1600" dirty="0"/>
              <a:t>15 min.</a:t>
            </a:r>
            <a:r>
              <a:rPr lang="en-US" sz="1600" dirty="0" smtClean="0"/>
              <a:t>	 	Under </a:t>
            </a:r>
            <a:r>
              <a:rPr lang="en-US" sz="1600" dirty="0"/>
              <a:t>15 to 45 min.	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32.5 </a:t>
            </a:r>
            <a:r>
              <a:rPr lang="en-US" sz="1600" dirty="0"/>
              <a:t>- 40</a:t>
            </a:r>
            <a:r>
              <a:rPr lang="en-US" sz="1600" dirty="0" smtClean="0"/>
              <a:t>			Under </a:t>
            </a:r>
            <a:r>
              <a:rPr lang="en-US" sz="1600" dirty="0"/>
              <a:t>3 min.</a:t>
            </a:r>
            <a:r>
              <a:rPr lang="en-US" sz="1600" dirty="0" smtClean="0"/>
              <a:t>			15 </a:t>
            </a:r>
            <a:r>
              <a:rPr lang="en-US" sz="1600" dirty="0"/>
              <a:t>to 30 min.</a:t>
            </a:r>
            <a:r>
              <a:rPr lang="en-US" sz="1600" dirty="0" smtClean="0"/>
              <a:t>		30 </a:t>
            </a:r>
            <a:r>
              <a:rPr lang="en-US" sz="1600" dirty="0"/>
              <a:t>to 90 min.	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40 </a:t>
            </a:r>
            <a:r>
              <a:rPr lang="en-US" sz="1600" dirty="0"/>
              <a:t>- 50</a:t>
            </a:r>
            <a:r>
              <a:rPr lang="en-US" sz="1600" dirty="0" smtClean="0"/>
              <a:t>			Under </a:t>
            </a:r>
            <a:r>
              <a:rPr lang="en-US" sz="1600" dirty="0"/>
              <a:t>5 min.</a:t>
            </a:r>
            <a:r>
              <a:rPr lang="en-US" sz="1600" dirty="0" smtClean="0"/>
              <a:t>			30 </a:t>
            </a:r>
            <a:r>
              <a:rPr lang="en-US" sz="1600" dirty="0"/>
              <a:t>to 60 min.</a:t>
            </a:r>
            <a:r>
              <a:rPr lang="en-US" sz="1600" dirty="0" smtClean="0"/>
              <a:t>		1 </a:t>
            </a:r>
            <a:r>
              <a:rPr lang="en-US" sz="1600" dirty="0"/>
              <a:t>to 3 hrs.	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50 </a:t>
            </a:r>
            <a:r>
              <a:rPr lang="en-US" sz="1600" dirty="0"/>
              <a:t>- 60</a:t>
            </a:r>
            <a:r>
              <a:rPr lang="en-US" sz="1600" dirty="0" smtClean="0"/>
              <a:t>			10 </a:t>
            </a:r>
            <a:r>
              <a:rPr lang="en-US" sz="1600" dirty="0"/>
              <a:t>to 15 min.</a:t>
            </a:r>
            <a:r>
              <a:rPr lang="en-US" sz="1600" dirty="0" smtClean="0"/>
              <a:t>			1 </a:t>
            </a:r>
            <a:r>
              <a:rPr lang="en-US" sz="1600" dirty="0"/>
              <a:t>to 2 hrs.</a:t>
            </a:r>
            <a:r>
              <a:rPr lang="en-US" sz="1600" dirty="0" smtClean="0"/>
              <a:t>			1 </a:t>
            </a:r>
            <a:r>
              <a:rPr lang="en-US" sz="1600" dirty="0"/>
              <a:t>to 6 hrs.	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60 </a:t>
            </a:r>
            <a:r>
              <a:rPr lang="en-US" sz="1600" dirty="0"/>
              <a:t>- 70</a:t>
            </a:r>
            <a:r>
              <a:rPr lang="en-US" sz="1600" dirty="0" smtClean="0"/>
              <a:t>			30 </a:t>
            </a:r>
            <a:r>
              <a:rPr lang="en-US" sz="1600" dirty="0"/>
              <a:t>to 40 min.</a:t>
            </a:r>
            <a:r>
              <a:rPr lang="en-US" sz="1600" dirty="0" smtClean="0"/>
              <a:t>			2 </a:t>
            </a:r>
            <a:r>
              <a:rPr lang="en-US" sz="1600" dirty="0"/>
              <a:t>to 7 hrs.</a:t>
            </a:r>
            <a:r>
              <a:rPr lang="en-US" sz="1600" dirty="0" smtClean="0"/>
              <a:t>			2 </a:t>
            </a:r>
            <a:r>
              <a:rPr lang="en-US" sz="1600" dirty="0"/>
              <a:t>to 40 hrs.	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70 </a:t>
            </a:r>
            <a:r>
              <a:rPr lang="en-US" sz="1600" dirty="0"/>
              <a:t>- 80</a:t>
            </a:r>
            <a:r>
              <a:rPr lang="en-US" sz="1600" dirty="0" smtClean="0"/>
              <a:t>			1 </a:t>
            </a:r>
            <a:r>
              <a:rPr lang="en-US" sz="1600" dirty="0"/>
              <a:t>to 2 hrs.</a:t>
            </a:r>
            <a:r>
              <a:rPr lang="en-US" sz="1600" dirty="0" smtClean="0"/>
              <a:t>				2 </a:t>
            </a:r>
            <a:r>
              <a:rPr lang="en-US" sz="1600" dirty="0"/>
              <a:t>to 12 hrs.</a:t>
            </a:r>
            <a:r>
              <a:rPr lang="en-US" sz="1600" dirty="0" smtClean="0"/>
              <a:t>		3 </a:t>
            </a:r>
            <a:r>
              <a:rPr lang="en-US" sz="1600" dirty="0"/>
              <a:t>hrs. to indefinite</a:t>
            </a:r>
            <a:r>
              <a:rPr lang="en-US" sz="1600" dirty="0" smtClean="0"/>
              <a:t>	Over </a:t>
            </a:r>
            <a:r>
              <a:rPr lang="en-US" sz="1600" dirty="0"/>
              <a:t>80</a:t>
            </a:r>
            <a:r>
              <a:rPr lang="en-US" sz="1600" dirty="0" smtClean="0"/>
              <a:t>			2 </a:t>
            </a:r>
            <a:r>
              <a:rPr lang="en-US" sz="1600" dirty="0"/>
              <a:t>to 12 hrs.</a:t>
            </a:r>
            <a:r>
              <a:rPr lang="en-US" sz="1600" dirty="0" smtClean="0"/>
              <a:t>			Indefinite			Indefinite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pPr algn="r"/>
            <a:r>
              <a:rPr lang="en-US" sz="1400" dirty="0" smtClean="0"/>
              <a:t>Adapted from</a:t>
            </a:r>
            <a:r>
              <a:rPr lang="en-US" sz="1400" i="1" dirty="0" smtClean="0"/>
              <a:t> </a:t>
            </a:r>
            <a:r>
              <a:rPr lang="en-US" sz="1400" b="1" i="1" u="sng" dirty="0">
                <a:hlinkClick r:id="rId2"/>
              </a:rPr>
              <a:t>Local Knowledge—A Skipper’s Reference by Kevin Monahan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34" y="274638"/>
            <a:ext cx="638381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Heat Exhaustion, </a:t>
            </a:r>
            <a:br>
              <a:rPr lang="en-US" dirty="0" smtClean="0"/>
            </a:br>
            <a:r>
              <a:rPr lang="en-US" dirty="0" smtClean="0"/>
              <a:t>Heat Cramps, Heat Stroke</a:t>
            </a:r>
            <a:endParaRPr lang="en-US" dirty="0"/>
          </a:p>
        </p:txBody>
      </p:sp>
      <p:pic>
        <p:nvPicPr>
          <p:cNvPr id="5" name="Picture 4" descr="how-to-get-rid-of-heat-stro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13" y="1984095"/>
            <a:ext cx="4211309" cy="4211309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6391" y="1984095"/>
            <a:ext cx="3324170" cy="421130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168" y="274638"/>
            <a:ext cx="2462167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Frostbite</a:t>
            </a:r>
            <a:endParaRPr lang="en-US" dirty="0"/>
          </a:p>
        </p:txBody>
      </p:sp>
      <p:pic>
        <p:nvPicPr>
          <p:cNvPr id="15362" name="Picture 2" descr="http://www.alanarnette.com/images/everest/coverage/frostbite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161281" y="1737824"/>
            <a:ext cx="4261337" cy="380755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44" y="1737823"/>
            <a:ext cx="3327737" cy="3807551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129" y="274638"/>
            <a:ext cx="378795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Hypothermia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185" y="2180293"/>
            <a:ext cx="5486400" cy="3657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Macintosh HD:Users:Donna:Desktop:1-ST manuals2012:Latest + Greatest:HS-new LPs:NPA:9.NPA.4.2.doc!OLE_LINK1</vt:lpstr>
      <vt:lpstr>Too Hot? Too Cold?</vt:lpstr>
      <vt:lpstr>Preventing  Climate-Related Injuries</vt:lpstr>
      <vt:lpstr>How Quickly Hypothermia Happens</vt:lpstr>
      <vt:lpstr>Heat Exhaustion,  Heat Cramps, Heat Stroke</vt:lpstr>
      <vt:lpstr>Frostbite</vt:lpstr>
      <vt:lpstr>Hypothermia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 Hot? Too Cold?</dc:title>
  <dc:creator>Donna Breitenstein</dc:creator>
  <cp:lastModifiedBy>CCS</cp:lastModifiedBy>
  <cp:revision>3</cp:revision>
  <dcterms:created xsi:type="dcterms:W3CDTF">2012-03-15T16:45:55Z</dcterms:created>
  <dcterms:modified xsi:type="dcterms:W3CDTF">2014-02-27T14:08:12Z</dcterms:modified>
</cp:coreProperties>
</file>